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75" r:id="rId9"/>
    <p:sldId id="274" r:id="rId10"/>
    <p:sldId id="276" r:id="rId11"/>
    <p:sldId id="264" r:id="rId12"/>
    <p:sldId id="277" r:id="rId13"/>
    <p:sldId id="278" r:id="rId14"/>
    <p:sldId id="265" r:id="rId15"/>
    <p:sldId id="267" r:id="rId16"/>
    <p:sldId id="269" r:id="rId17"/>
    <p:sldId id="270" r:id="rId18"/>
    <p:sldId id="271" r:id="rId19"/>
    <p:sldId id="285" r:id="rId20"/>
    <p:sldId id="287" r:id="rId21"/>
    <p:sldId id="288" r:id="rId22"/>
    <p:sldId id="289" r:id="rId23"/>
    <p:sldId id="290" r:id="rId24"/>
    <p:sldId id="291" r:id="rId25"/>
    <p:sldId id="292" r:id="rId26"/>
    <p:sldId id="294" r:id="rId27"/>
    <p:sldId id="296" r:id="rId28"/>
    <p:sldId id="295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23" r:id="rId50"/>
    <p:sldId id="423" r:id="rId51"/>
    <p:sldId id="349" r:id="rId52"/>
    <p:sldId id="350" r:id="rId53"/>
    <p:sldId id="368" r:id="rId54"/>
    <p:sldId id="369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4" r:id="rId64"/>
    <p:sldId id="385" r:id="rId65"/>
    <p:sldId id="386" r:id="rId66"/>
    <p:sldId id="387" r:id="rId67"/>
    <p:sldId id="388" r:id="rId68"/>
    <p:sldId id="389" r:id="rId69"/>
    <p:sldId id="390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24" autoAdjust="0"/>
  </p:normalViewPr>
  <p:slideViewPr>
    <p:cSldViewPr>
      <p:cViewPr varScale="1">
        <p:scale>
          <a:sx n="74" d="100"/>
          <a:sy n="74" d="100"/>
        </p:scale>
        <p:origin x="48" y="-1214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9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06T05:33:09.19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0,'0'0,"0"0,0 25,0 0,0-25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18T05:58:28.14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18T05:58:57.24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1133 124,'-49'0,"-1"0,1 0,-1 0,0 0,1 0,-26 50,26-50,-26 49,1-49,0 75,24-50,25-25,-24 49,-1 26,0-26,50 1,-25-50,25 49,-24 26,24-50,-50 24,50-24,-25 0,25 25,-49-26,49 1,0 25,-25-25,25-1,0 26,0-25,0 0,0 24,-50-24,50 0,0 24,0-24,0 0,0 25,0-26,0 1,0 25,0-25,0-1,0 26,0-25,0 24,0 1,0 0,0-26,25-24,-25 25,0 0,25-25,-25 50,25-1,24 1,-49 0,50-50,-50 49,49-49,-49 75,75-75,-50 49,-25 1,74-50,-24 49,-25-24,24 25,-24-25,25-25,24 74,-24-74,-1 50,1-50,24 24,1-24,-26 50,-24-50,25 0,-26 25,1-25,25 0,-25 0,-1 0,26 0,-25 0,0 0,24 0,-24 0,0 0,25 0,-26 0,-24-25,50 25,-50-50,50 50,-50-24,74 24,-74-25,50 25,-50-50,49 50,-49-74,50 49,-50 0,25 25,-25-49,49 49,-49-50,25 25,-25-49,74 49,-74 0,0-24,25 24,-25-25,0 25,0 1,0-26,0-25,0 51,0-1,0 0,0-25,0 26,0-1,0-25,0 25,0 1,-49-26,49 25,0-24,-25 24,-25-50,50 26,0-1,-49 1,49-1,-50-24,50 49,-25 0,25-25,-49 26,49-1,-25-25,-25 1,25-1,25 0,-74 25,24-49,1 24,-50-24,74 74,-25-25,25 25,0 0,-24 0,-1 0,1 0,-1 0,0 0,-24 0,24 25,26-25,-26 50,50-26,-25-24,25 50,0-25,0-25</inkml:trace>
  <inkml:trace contextRef="#ctx0" brushRef="#br0" timeOffset="2989">1977 99,'0'-24,"25"24,-25-25,0-25</inkml:trace>
  <inkml:trace contextRef="#ctx0" brushRef="#br0" timeOffset="3275">1977 25,'-50'0,"50"25,-25 0,-24 49,49-49,-50 24,1 1,24 0,-25-1,25 26,-24-26,49 1,-50-1,50-24,-49 25,49-25,-50-25,50 25</inkml:trace>
  <inkml:trace contextRef="#ctx0" brushRef="#br0" timeOffset="3545">1456 521,'0'-50,"-25"1,25 24,0 50,0 24,0-24,0-25,0 25,50-25,-50 50,49-50,-24 0,0 0,49-25,-24-25,24 1,26-26,24 1,-25 49,-25 25,25-50,-49 50,-25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18T05:59:05.52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74,'49'-24,"26"24,-50-50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18T05:58:19.41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0,'0'74,"49"-24</inkml:trace>
  <inkml:trace contextRef="#ctx0" brushRef="#br0" timeOffset="26040">4093 3671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46:10.318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46:14.658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25 348,'25'-25,"25"25,-50-25,24 25,-24-25,50 25,-50-49,50 49,-50-25,74 25,-74-25,50 25,-50-25,49 25,-49-49,25 49</inkml:trace>
  <inkml:trace contextRef="#ctx0" brushRef="#br0" timeOffset="284">348 0,'0'0,"0"25,0 25,-50-25,50 24,-25-24,25 0,-49 24,49-24,-75 25,26-50</inkml:trace>
  <inkml:trace contextRef="#ctx0" brushRef="#br0" timeOffset="480">0 273,'25'0,"25"0,24 0,-49 0,25 0,-26 0,1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07:55.9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3175 521,'0'0,"0"0,0 25,0-25</inkml:trace>
  <inkml:trace contextRef="#ctx0" brushRef="#br0" timeOffset="1491">24 0,'-24'0,"24"0,0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09:46.70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33,'0'-25,"49"25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08:08.0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1638 1340</inkml:trace>
  <inkml:trace contextRef="#ctx0" brushRef="#br0" timeOffset="39107">3225 174</inkml:trace>
  <inkml:trace contextRef="#ctx0" brushRef="#br0" timeOffset="124893">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28:17.8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0 0</inkml:trace>
  <inkml:trace contextRef="#ctx0" brushRef="#br1" timeOffset="140627.54">11038 3076,'0'0,"0"0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06T05:34:23.428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0 846,'0'0,"25"0,50 25,-1-25,75 25,-50-25,25 24,-74-24,-25 25,-1-25,26 0,-50 0,0 0,-25 0,0 0,1 0,-26 0</inkml:trace>
  <inkml:trace contextRef="#ctx0" brushRef="#br0" timeOffset="443">472 871,'0'0,"0"0,0 25,0 24,0-24,0 0,0 49,0 1,0-50,49 24,-49-24,0 0,25 24,-25-49,25 50,-25-50,0 0,25 25,0-25</inkml:trace>
  <inkml:trace contextRef="#ctx0" brushRef="#br0" timeOffset="937">918 1218,'0'0,"0"0,-25 25,25-25,-24 25,24 0,-50 24,50-24,0 0,0 24,-25-24,25 0,-25 25,25-26,0 26,0-25,0-25,0 25,25-25,0 0,0 0,-25-25,49 25,-49-50,0 50,25 0,-25-25</inkml:trace>
  <inkml:trace contextRef="#ctx0" brushRef="#br0" timeOffset="1957">1315 1094,'0'0,"0"25,0-25,0 0,50 0,-50 0,25 25,-25-25,0-25,24 0,-24-24,0 24,0 0,25-25,-25 25,0 1,0 24,0-25,0 25,0 25,0-1,0 26,0-25,-25 0,25-25,0 0,-24 0,24 25,24-1,26 1,-25 0,0 0,-1 0,1-25,-25 0,0 0</inkml:trace>
  <inkml:trace contextRef="#ctx0" brushRef="#br0" timeOffset="2911">1836 747,'0'0,"-25"25,25 24,-49-24,24 25,25-26,0 1,-25 25,25-25,-25 0,25 24,0-24,0 0,25 0,-25-1,25-24,-25 25,0-25,0 0,25 0,-25 0,24-25,-24 1,25-26,0 25,-25-24,25 24,24 0,-49-25,50 25,-50-24,25 49,-25-25,0 25,0 50,25 24,-25-24,0 24,0 1,0-1,0-24,0-1,0-24,0 0,0 0,0-1,0-24,0 25,0-25,24-25,1-24</inkml:trace>
  <inkml:trace contextRef="#ctx0" brushRef="#br0" timeOffset="3781">2332 920,'0'0,"0"100,0-26,0 25,-25 25,0-49,25-1,-24-24,24-25,0-1,0 26,0-25,0 0,0-25,0 0,0 0,24 0,-24-25,25-25,0 1,-25 24,0-25,50 25</inkml:trace>
  <inkml:trace contextRef="#ctx0" brushRef="#br0" timeOffset="4209">2431 1193,'25'0,"-25"0,25 0,49-24,-24 24,-25-25,24 25,1 0,-25 0,0-25,-25 25</inkml:trace>
  <inkml:trace contextRef="#ctx0" brushRef="#br0" timeOffset="4599">2605 1193,'0'0,"0"25,0-25,0 25,0 0,0-25,0 25,0-25,0 24,0 1,0 0,25-25,0 25,-25-25,24 25,-24-25,25 0,-25 0,25 0,0 0,0 0,-25 0,24 0,1-25,0 25,-25-25,0 25,25 0,0 0,-1 0,-24 0,50 25,-50 0,25-25,0 49,-25-24,0 0,0 0,0-1,0 1,0 0,-25 0,25 24,-50-24,25 25,-24-50,24 49,-25-24,1 0,24 0,-25-25,26 25,-1-1,0-24,25 0,0 0,0-49,25-1,24 25,-24-24</inkml:trace>
  <inkml:trace contextRef="#ctx0" brushRef="#br0" timeOffset="5473">3597 1193,'25'0,"-25"0,50 0,-26 0,1 0,25 0,-50 0,49 0,1-24,-25-1,0 25,24-25,-24 0,25 0,-26 25,1-24</inkml:trace>
  <inkml:trace contextRef="#ctx0" brushRef="#br0" timeOffset="5887">3920 995,'0'0,"0"0,24 50,1-26,25 1,-25 74,-1-74,26 25,-50-1,25-24,-25 25,25-50,-25 25,0-25,0 0,0-50,0 25,24-24,26-26</inkml:trace>
  <inkml:trace contextRef="#ctx0" brushRef="#br0" timeOffset="6334">4391 920,'25'0,"-25"-24,24 24,-24 0,25 0,0 0,-25 0,25 0,-25 0,25 49,-1-24,-24 25,0-25,0-1,0 26,0 0,-24-26,-1 26,25-50,0 25,0-25,0 0,25 0,-1 0,1 0,-25 0,25 0,-25 0,25 0,-25 0,25 0,0 25,-25-1,0 1,24-25,-24 25,0 0,25-25,-25 25,0-1,0-24,0 50,0-25,0 0,0 24,-25-24,1 25,24-50,-50 49,50-49,-25 25,25-25,-50 0,50 0,-49 0,24 0,-25 0,1 0,24-25,0 0,0 25,25 0,0-24</inkml:trace>
  <inkml:trace contextRef="#ctx0" brushRef="#br0" timeOffset="7639">4887 1045,'25'-25,"0"25,24 0,1-25,-1 0,-24 25,0 0,0 0,24 0,-24 0,-25 0,50 25,-50-25,25 25,-25 0,24-1,-24 26,0-25,0 0,0 24,0 1,-49-25,24 49,-25-49,26 24,24-24,-25-25,25 0,49-25,26 1,-26-1,75 25,-74 0,24 0,-24 0,-25-25,-25 25,0-25,-75 0,-73 1</inkml:trace>
  <inkml:trace contextRef="#ctx0" brushRef="#br0" timeOffset="8887">248 598,'25'50,"0"-1,0 26,0-1,24 75,-24-75,0 26,-25 24,25-50,-25-24,0-1,0 1,0-1,0-24,0 25,25 24,-25-24,24-25,1-1,-25 51,0-50,25-1,0 26,-25-25,0 0,0-25,0 0,-25-75,0-74,0 1,1 24</inkml:trace>
  <inkml:trace contextRef="#ctx0" brushRef="#br0" timeOffset="9731">199 375,'0'25,"25"-25,-1 24,1-24,50 0,-1 25,-24-25,24 0,1 0,-1 0,0 0,1 25,-26-25,1 25,-25-25,24 25,-24-25,0 0,0 24,0-24,-1 0,1 0,0 0,0 0,0 0,-1 0,26 0,-25 0,0 0,24 0,-24 0,0 0,25 0,-26 0,1 0,25 0,-25 0,-1 0,26 0,-25 0,0 0,-1 0,26 0,24 0,1 0,-50 0,24 0,-24 0,0-24,24 24,1-25,-25 25,24-25,-24 0,25 25,24-25,-49 25,0 0,25 0,-26-24,1 24,25-25,-25 25,-1 0,26 0,0-25,-1 25,1-25,-1 0,-24 25,25-49,-1 49,-24-25,25 0,-25 0,-1 25,26-24,-25 24,24-25,1 25,0-25,-1 25,1 0,24 0,-24 0,-25 0,24 0,26 0,-50-25,-1 25,26 0,-25 0,0 0,24-25,-24 25,0 0,24 0,-49 0,25 0,0 0,0 0,24 0,-24 0,0 0,25 0,-26 0,-24 0,50 0,-50 0,25 0,0 0,-1 0,1 0,0 0,25 0,-26 0,26 0,25 0,-51 0,51 0,-50-24,-1 24,26-25,-25 25,0 0,-1 0,-24 0,50 0,-50 0,25 0,-25 0,25 0,-1 0,1 0,-25 0,25 0,0 0,-25 0,25 0,-25 25,24-25,1 0,-25 24,0-24,25 0,-25 25,25-25,-25 50,49-25,-24-1,0 1,0 0,-25-25,0 25,49 0,-49-1,25 1,0 25,0-25,0-1,-1 26,1-25,-25 0,50-1,-50 26,50-25,-50 0,24 24,1-24,0 25,-25-26,25 1,0 0,-25 0,0 24,49-24,-49 0,0 25,25-50,0 25,-25-25,0 24,25 1,-25 0,0 0,24-25,1 25,-25 24,0-24,0 25,25-50,-25 24,0 1,0 0,0-25,25 25,0 24,-25-24,0 0,24 0,1 0,-25-1,25 1,0 25,-25-25,0-1,25 1,-1 0,-24 0,0-25,0 25,0-25,0 24,0-24,-24 0,-76 25,26 0,-25-25,-50 25,0 24,50-49,24 0,26 25,-26 0,1 0,24-25,26 25,-26 0,25-25,0 24,1 1,-1-25,-25 25,25 0,-24 0,24-25,0 0,-24 0,24 24,-25 1,1-25,24 25,0-25,-25 25,25-25,1 0,-26 0,25 0,0 25,-24-1,24-24,0 0,-24 0,24 0,0 0,-25 25,26-25,-1 0,-25 0,25 0,1 0,-26-25,25 25,0 0,-49 0,24-24,26 24,-26 0,-24 0,-26 0,51 0,24 0,-25 0,1 0,24-25,0 25,-25 0,50-25,-24 25,24 0,-50 0,50 0,-25 0,-24 0,24 0,0 0,-25 0,26 0,-1 0,-25 0,25 0,1 0,-26 0,50 0,-25 0,0 0,1 0,-1 0,-25 0,25 0,1 0,-26 0,25 0,0 0,-24 25,24-25,0 0,-25 0,26 0,-1 0,-25 0,25 0,-24 0,-26 0,-24-25,0-25,-25 50,50-24,-1 24,50-25,-24 25,-1-25,-24 25,49 0,-25 0,26 0,-1-25,0 25,25 0,-25 0,0 0,0 0,1 0,-1 0,0 0,0 0,0 0,25 0,-24 0,-1 0,0 0,25 0,-25 0,0 0,-24 0,24 25,0-25,0 0,25 0,-24 0,-1 0,25 0,-25 0,25 0,-25 0,25 0,-25 0,1 0,24 0,-25 0,25 0,-25 0,0 0,25 0,-25 0,25 0,0 0,0 0,0 0,-24 0,24-25,0-24,0 24,0 0,0 0,0 0,0 25,0-25,0 25,0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0:36.7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0 174,'0'0,"0"24,25-24,-25 50,49-50,-24 0,25 0,-25-50,-25 26,0-1,0-25,0 25,0 1,49-26,-49 75,50 49,-50-24,49-1,-49 1,0 0,0-1,25 1,-25-1,0 1,0-50,-74 0,24 0,25 0,1-50,24 1,-75-1,75 1,0-1,0 25,25 25,-25-25,50 25,-1-49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0:05.7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 0,'0'0,"0"50,24-50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4:15.57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 99,'0'0,"0"0,0-50,-25 50,25-25,-25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4:30.76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4:34.94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1191,'25'0,"0"0,-25 49,24-49,-24 50,0-1,0-24,0-25,0 75,-24-75,24 25,0-25,49 0,-49 0,50 0,24 0,-49 0</inkml:trace>
  <inkml:trace contextRef="#ctx0" brushRef="#br1" timeOffset="143114">25 0,'0'50,"0"-50,0 24,0 1,49-25,-49 50,0 24,25-49,-25 0,0 49,50-49,-50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4:35.9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75,'0'0,"0"-50,24 50,-24-25,50 25,-50 25,0 0,0 25,0-26,0 1,-25-25,25 50,50-50,-25 0,24 0,-24 0,25 25,-50-1,0 26,0-50,-50 25,0-25,1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4:36.85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0,'0'0,"25"50,-25-25,0-1,50-24,-50 50,24-50,1 0,-25-25,50 25,-50-25,0-24,0-1,25 50,-1 0,-24 25,0 25,50-26,-50 1,0 50,25-51,-25 26,0 0,49-50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4:37.9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348 0,'-25'0,"-25"0,26 0,24 0,-25 0,25 50,0-25,0-1,0-24,49 0,-49 25,50-25,24 0,-24 50,-50-25,0 49,-25-74,-24 25,24-25,0 25,-25-25,1 49,24-49,-50 0,26 50,-26-50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4:42.24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  <inkml:brush xml:id="br1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1625724 1624261,'0'25</inkml:trace>
  <inkml:trace contextRef="#ctx0" brushRef="#br0" timeOffset="45801">1631181 1624112,'0'0,"0"-50</inkml:trace>
  <inkml:trace contextRef="#ctx0" brushRef="#br1" timeOffset="151810">1635125 1620887,'25'0,"-25"50</inkml:trace>
  <inkml:trace contextRef="#ctx0" brushRef="#br1" timeOffset="166201">1631082 1624360,'0'0</inkml:trace>
  <inkml:trace contextRef="#ctx0" brushRef="#br1" timeOffset="177904">0 0,'1624682'1625575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6:08.031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0 0</inkml:trace>
  <inkml:trace contextRef="#ctx0" brushRef="#br0" timeOffset="7556">6126 298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06T05:55:54.94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273 0,'-25'0,"0"0,0 50,0-50,1 25,-1 0,-50-1,26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5:54.13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0,'0'25,"25"-25,-25 25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5:59.88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0 199,'0'-25,"25"25,0 0,49 0,-49 0,25 0,-25-50,24 50,1 0</inkml:trace>
  <inkml:trace contextRef="#ctx0" brushRef="#br0" timeOffset="217">174 0,'0'25,"0"25,0-25,0-1,25 26,-25 0,0-25,0 24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6:31.80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9252 0</inkml:trace>
  <inkml:trace contextRef="#ctx0" brushRef="#br0" timeOffset="6771">10666 620,'0'0</inkml:trace>
  <inkml:trace contextRef="#ctx0" brushRef="#br0" timeOffset="7138">11063 471,'0'25</inkml:trace>
  <inkml:trace contextRef="#ctx0" brushRef="#br0" timeOffset="8036">10865 595,'0'-25</inkml:trace>
  <inkml:trace contextRef="#ctx0" brushRef="#br0" timeOffset="30724">9203 1736</inkml:trace>
  <inkml:trace contextRef="#ctx0" brushRef="#br0" timeOffset="35008">0 1910</inkml:trace>
  <inkml:trace contextRef="#ctx0" brushRef="#br0" timeOffset="62342">5358 6548,'-25'0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7:09.046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0 248,'49'0,"-49"-25,0-24,25 49,0 0,25 0,-1 0,-24 0,0 0,24 0,-24 0,25 0,-25 0,24 0,-49-25</inkml:trace>
  <inkml:trace contextRef="#ctx0" brushRef="#br0" timeOffset="562">397 25,'0'-25,"0"25,-25 0,25 50,-50-1,50 26,-25-50,25 24,-24-49,24 50,-50-1,50-24,-25-25,-24 0</inkml:trace>
  <inkml:trace contextRef="#ctx0" brushRef="#br0" timeOffset="906">99 298,'0'-25,"0"25,50-50,-1 50,1 0,-1 0,-24 0,50 0,-51 0</inkml:trace>
  <inkml:trace contextRef="#ctx0" brushRef="#br0" timeOffset="1164">421 50,'0'0,"0"0,0 49,-49-49,49 50,0 0,-25-26,25 1,-25-25,25 50,-49-50</inkml:trace>
  <inkml:trace contextRef="#ctx0" brushRef="#br0" timeOffset="1386">124 273,'0'0,"74"0,-24 0,-25-50,-1 50,26 0,-25 0,24 0,1 25,-25-25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6:26.682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25 174,'24'-50,"26"26,-50-1,25-25,-25 25,25 25,-25 0,0 50,0 0,0-26,0 1,-50 25,50-25,0-1,0 51,-25-75,25 49,0-24,-25-25,25 25,-49-25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6:33.247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0 49,'0'-49,"0"73,0 1,0 0,0 25,0 24,25 0,-25-24,0 0,25-1,-25 26,0-50,49-1,-49 26,0-25,0 24,25-49,-50-24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7:16.165"/>
    </inkml:context>
    <inkml:brush xml:id="br0">
      <inkml:brushProperty name="width" value="0.05292" units="cm"/>
      <inkml:brushProperty name="height" value="0.05292" units="cm"/>
      <inkml:brushProperty name="color" value="#00B050"/>
      <inkml:brushProperty name="fitToCurve" value="1"/>
    </inkml:brush>
  </inkml:definitions>
  <inkml:trace contextRef="#ctx0" brushRef="#br0">16 50,'-25'0,"50"0,50 0,-51 0,26 0,-25 0,24 0,1 0,-50-50,25 50,-25 25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7:59.803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0 1537,'0'0,"24"25,1 25,25-25,-25 24,24 1,-24-25,25 24,-26-24,1 25,0-26,-25 1,0-25,25 0,-25 0,49-49,-24-1,50-49,-26 24,75-24,-24-25,24 75,24-75,-24-25,50-25,49 25,-49 25,-25 75,-25-1,-75 25,-24 25,-25-25,25 25,-25 0</inkml:trace>
  <inkml:trace contextRef="#ctx0" brushRef="#br0" timeOffset="1335">3472 1711,'0'0,"0"0,25 25,-25 0,25-25,0 24,-25 1,24 0,1-25,0 50,0-50,0 49,24-49,-24 50,25-25,-25 0,-1-25,26 24,-50-24,25 0,-25 0,25 0,24-49,50-100,25 25,50-75,24 1,-24 49,49-74,1 24,-26-24,0 50,-24 49,-25 49,-50 1,-49 49,-1-25,-24 50,-25-24</inkml:trace>
  <inkml:trace contextRef="#ctx0" brushRef="#br0" timeOffset="4801">6647 1637,'0'0,"0"24,50 1,-25 0,-1 0,1 24,25-24,-25 25,24-25,-49 24,25-24,0 0,0-25,0 25,-25-25,24 0,-24 0,25 0,0 0,25-25,-26-50,26 26,-25 24,49-49,50-1,0-49,25 25,50-25,-1-50,-49 75,0 25,-25-1,-25 26,-25 24,-49-25,0 50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42:10.19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3696 0,'0'0,"0"50,0-50</inkml:trace>
  <inkml:trace contextRef="#ctx0" brushRef="#br0" timeOffset="3089">1463 1290,'-25'0</inkml:trace>
  <inkml:trace contextRef="#ctx0" brushRef="#br0" timeOffset="3474">25 1960,'-25'0</inkml:trace>
  <inkml:trace contextRef="#ctx0" brushRef="#br0" timeOffset="29766">3348 1687,'0'-25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42:45.895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0 0,'0'0,"0"0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06T05:55:56.01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0,'0'25,"25"0,-25 25,0-26,0 1,25 25,-25-25,0-1,0 26,0-25,-25 24,25 26,-25-1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42:55.537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49 645,'-49'0,"73"0,1 0,0 0,49 0,-49-49,25 49,24-50,-24 25,24 25,1-74,-1 74,0-50,-49 50,0 0,-25 0,-25 25</inkml:trace>
  <inkml:trace contextRef="#ctx0" brushRef="#br0" timeOffset="1046">1438 248,'25'0,"25"0,-1 0,1-49,-1 49,51-50,-26 50,0-74,-24 74,0-25,-25 25,24-50,-74 50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41:52.249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10393 0,'25'0</inkml:trace>
  <inkml:trace contextRef="#ctx0" brushRef="#br0" timeOffset="2981">11956 1141</inkml:trace>
  <inkml:trace contextRef="#ctx0" brushRef="#br0" timeOffset="28587">74 1463</inkml:trace>
  <inkml:trace contextRef="#ctx0" brushRef="#br0" timeOffset="35927">0 893,'0'0,"0"0,0 24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41:53.813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570 0,'25'0,"-25"0,0 0,-49 50,-100 49,-25 75,-49 24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42:25.236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77 298,'25'0,"-25"0,50 0,-50 0,25 0,-1 0,1 0,0 0,0 0,-25-25,25 25,-1 0,1 0,25 0,-50-25,25 25,-25 0,0-24,0-1,0 25,24-25,-24 25,0-25,0 0,0 25,0 0,-24-24,24 24,0 0,-25-25,25 25,0 0,-25 0,0 0,0 25,1 24,-26-24,25 0,0 0,1-1,-1 26,0-25,0 24,0-24,25 0,-24-25,24 0,-25 0,25-25,-25-24,25 24,0 25,0-50,0 50,0-25,0 1,0-1,0-25,25 50,0-25,-25 1,24 24,-24-25,0 25,25 0,0 0,-25 25,25-1,0-24,-1 0,-24 0,25 0,25 25,-50-25,0 0,0-49,0 24,0 25</inkml:trace>
  <inkml:trace contextRef="#ctx0" brushRef="#br0" timeOffset="1454">276 0,'0'0,"0"0,-50 50,50-50,0 25,-25-25,25 25,0-1,0-24,0 0,0 25,0-25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42:31.783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697 179,'0'-25,"0"25,25 0,24-25,-24 25,25 0,-1 0,-24 0,0 0,0 0,0 0,-1 0,1 0,-25 25,25 0,25 24,-50-49,0 25,25 0,-25 0,0-1,0-24,0 50,0-25,0 0,0-25,0 25,0-1,-50 1,25-25,0 0,25 25,-49 0,49-25,-25 0,25 0,-25 0,25 0,0-25,0 25,0 0,0 0,25-25,0 25,-1 0,1 0,0 0,0 0,-25 0,50 0,-50 0,24 0,1 0,0 0,-25 0,0 0,25 0,-25 0,0 25,25 0,-1-25,-24 25,0-25,0 24,0-24,0 25,0 0,0-25,0 25,-24-25,24 49,-25-49,0 25,-25 0,50-25,-24 0,24 25,-25-25,25 0,-25 25,0-25,25 0,-25 0,25 0,-25 0,1 0,24 0,-25 0,25 24</inkml:trace>
  <inkml:trace contextRef="#ctx0" brushRef="#br0" timeOffset="1456">1392 476,'0'0,"0"-24,-50-1,25 0,-24-25,24 50,0-49,25 49,-25 0,25-25,-25 25,1-50,24 50,0 0,-25-25,0 25,0-24,25-1,-25 25,25-25,-25 25,1-25,24 25,-25 0,25-25,-50 25,25 0,1-24,-26-1,25 25,0 0,1 0,-1 0,0 0,25 0,-50-25,50 25,-24 0,24 0,-25 0,0 0,25 0,-25 0,0 0,1 0,24 0,-25 0,0 0,0 25,0 0,1-25,-1 24,0 1,-25 0,26 0,-1 24,-25-24,25 25,1-25,-26 24,50-24,-25 0,0 0,25 0,0 24,-25-49,25 25,0 0,0 0,0-25,0 24,0 1,0-25,0 25,0 0,0-25,0 0,0 25,0-1,0 1,25-25,-25 25,25-25,-25 25,0 0,25-25,-25 24,25-24,-25 25,25 0,-1 0,1 0,0-1,0 1,0 0,-1 0,1 0,0-1,0 1,24 0,-49 0,25-25,0 25,-25-25,25 0,0 24,-1-24,-24 0,25 0,0 0,0 25,0-25,-25 0,24 0,1 0,-25 0,25 0,0 0,0 0,-1 0,1 0,0 0,0 0,0 0,-1 0,1-25,-25 25,25 0,0 0,0 0,-25-24,24 24,1-25,0 25,-25-25,50 25,-25-25,-1 0,1 25,0-24,-25 24,25-25,-25 25,0 0,25 0,-25-25,0 25,0-25,0 0,0 1,0 24,0-50,0 50,0-25,0 25,0-25,0 25,0 0,0-24,0-1,0 25,0-25,0 25,0-25,0 0,0 1,-25 24,25-50,0 25,0 0,-25 1,0-1,25 0,-25 25,1-50,24 50,0-24,-25 24,25-25,0 0,0 25,0-25,-25 0,25 0,-25 25,25-24,0 24,0-25,0 0,0 25,0-25,-25 25,25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40:06.492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23T05:38:22.744"/>
    </inkml:context>
    <inkml:brush xml:id="br0">
      <inkml:brushProperty name="width" value="0.05292" units="cm"/>
      <inkml:brushProperty name="height" value="0.05292" units="cm"/>
      <inkml:brushProperty name="color" value="#7030A0"/>
      <inkml:brushProperty name="fitToCurve" value="1"/>
    </inkml:brush>
  </inkml:definitions>
  <inkml:trace contextRef="#ctx0" brushRef="#br0">0 323,'25'49,"0"-49,-25 25,25-25,-1 50,26-26,-25-24,0 25,24 0,-24-25,0 0,24 0,-24 0,0 0,0 0,0-25,24 0,-24 1,25-1,-50-25,25 25,-1-24,1 24,0 0,-25 0,50 1,-50-26,49 50,-49-50,50 26,-50-1,25 0,-25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06T05:55:55.5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124 224,'0'0,"-49"-75,-26-74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18T05:20:17.68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1018 76,'0'-25,"0"25,-50-50,25 50,1 0,-26 0,0 0,1 0,24 0,25 25,-50-25,1 0,49 25,-25-25,0 0,-25 0,50 25,-24-25,-26 49,0-49,26 25,-1-25,25 50,-75-50,51 0,24 24,-25-24,-25 25,25-25,25 50,-24-50,24 25,-50-25,50 24,-50-24,50 50,-24-50,24 25,0 0,-25-25,25 24,0 26,0-25,0 0,0 24,0-24,0 0,0 25,0-26,0 1,49 25,-49-25,0-1,25-24,-25 50,0 0,25-50,-25 24,0 26,50 0,-50-1,24-49,-24 50,25 24,25-49,-50 0,25-25,-25 49,49-24,-49 0,25-25,-25 50,50-50,-1 24,-24-24,0 50,24-50,-24 0,-25 25,25-25,25 0,-26 25,1-25,50 0,-50 0,-1 0,26 0,-50 0,25 0,-25-25,49 25,-49-50,50 50,-50-49,50 49,-50-50,24 50,-24-50,25 1,25-1,-25-24,-25 49,49-25,-49 26,25-26,-25 0,50 50,-50-24,0-26,24 50,-24-74,0 24,0 25,0-24,0-1,0-25,-24 26,24-1,0 25,-25-24,25 24,-25-25,25 26,-50-1,50-25,-24 50,24-49,-50 49,50-50,-74 50,49-50,0 50,-25-49,26 49,-26 0,25 0,0 0,1 0,-51 0,75 25,-25-25,25 49,0-24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18T05:19:35.97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18T05:18:38.69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0,'49'49,"1"-49,24 25,1-25,24 50,-25-50,1 0,-26 0,26 0,-26 0,1 0,-25 0,24 0,-24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8-18T05:18:38.930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471 0,'-74'0,"0"0,24 0,0 0,26 0,-26 0,25 0,0 0,25 25,-49-25,49 25,-50-25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5" Type="http://schemas.openxmlformats.org/officeDocument/2006/relationships/image" Target="../media/image22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3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0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0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../media/image69.png"/><Relationship Id="rId5" Type="http://schemas.openxmlformats.org/officeDocument/2006/relationships/image" Target="../media/image56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83.png"/><Relationship Id="rId4" Type="http://schemas.openxmlformats.org/officeDocument/2006/relationships/customXml" Target="../ink/ink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10.png"/><Relationship Id="rId7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93.png"/><Relationship Id="rId4" Type="http://schemas.openxmlformats.org/officeDocument/2006/relationships/customXml" Target="../ink/ink16.xml"/><Relationship Id="rId9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97.png"/><Relationship Id="rId4" Type="http://schemas.openxmlformats.org/officeDocument/2006/relationships/customXml" Target="../ink/ink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customXml" Target="../ink/ink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10.png"/><Relationship Id="rId21" Type="http://schemas.openxmlformats.org/officeDocument/2006/relationships/image" Target="../media/image112.png"/><Relationship Id="rId7" Type="http://schemas.openxmlformats.org/officeDocument/2006/relationships/image" Target="../media/image56.png"/><Relationship Id="rId12" Type="http://schemas.openxmlformats.org/officeDocument/2006/relationships/customXml" Target="../ink/ink26.xml"/><Relationship Id="rId17" Type="http://schemas.openxmlformats.org/officeDocument/2006/relationships/image" Target="../media/image110.png"/><Relationship Id="rId25" Type="http://schemas.openxmlformats.org/officeDocument/2006/relationships/image" Target="../media/image114.png"/><Relationship Id="rId33" Type="http://schemas.openxmlformats.org/officeDocument/2006/relationships/image" Target="../media/image118.png"/><Relationship Id="rId2" Type="http://schemas.openxmlformats.org/officeDocument/2006/relationships/image" Target="../media/image104.png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107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5" Type="http://schemas.openxmlformats.org/officeDocument/2006/relationships/image" Target="../media/image105.png"/><Relationship Id="rId15" Type="http://schemas.openxmlformats.org/officeDocument/2006/relationships/image" Target="../media/image109.png"/><Relationship Id="rId23" Type="http://schemas.openxmlformats.org/officeDocument/2006/relationships/image" Target="../media/image113.png"/><Relationship Id="rId28" Type="http://schemas.openxmlformats.org/officeDocument/2006/relationships/customXml" Target="../ink/ink34.xml"/><Relationship Id="rId10" Type="http://schemas.openxmlformats.org/officeDocument/2006/relationships/customXml" Target="../ink/ink25.xml"/><Relationship Id="rId19" Type="http://schemas.openxmlformats.org/officeDocument/2006/relationships/image" Target="../media/image111.png"/><Relationship Id="rId31" Type="http://schemas.openxmlformats.org/officeDocument/2006/relationships/image" Target="../media/image117.png"/><Relationship Id="rId4" Type="http://schemas.openxmlformats.org/officeDocument/2006/relationships/customXml" Target="../ink/ink22.xml"/><Relationship Id="rId9" Type="http://schemas.openxmlformats.org/officeDocument/2006/relationships/image" Target="../media/image106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115.png"/><Relationship Id="rId30" Type="http://schemas.openxmlformats.org/officeDocument/2006/relationships/customXml" Target="../ink/ink35.xml"/><Relationship Id="rId8" Type="http://schemas.openxmlformats.org/officeDocument/2006/relationships/customXml" Target="../ink/ink2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124.emf"/><Relationship Id="rId18" Type="http://schemas.openxmlformats.org/officeDocument/2006/relationships/customXml" Target="../ink/ink44.xml"/><Relationship Id="rId3" Type="http://schemas.openxmlformats.org/officeDocument/2006/relationships/image" Target="../media/image10.png"/><Relationship Id="rId7" Type="http://schemas.openxmlformats.org/officeDocument/2006/relationships/image" Target="../media/image121.emf"/><Relationship Id="rId12" Type="http://schemas.openxmlformats.org/officeDocument/2006/relationships/customXml" Target="../ink/ink41.xml"/><Relationship Id="rId17" Type="http://schemas.openxmlformats.org/officeDocument/2006/relationships/image" Target="../media/image126.emf"/><Relationship Id="rId2" Type="http://schemas.openxmlformats.org/officeDocument/2006/relationships/image" Target="../media/image119.png"/><Relationship Id="rId16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123.emf"/><Relationship Id="rId5" Type="http://schemas.openxmlformats.org/officeDocument/2006/relationships/image" Target="../media/image120.emf"/><Relationship Id="rId15" Type="http://schemas.openxmlformats.org/officeDocument/2006/relationships/image" Target="../media/image125.emf"/><Relationship Id="rId10" Type="http://schemas.openxmlformats.org/officeDocument/2006/relationships/customXml" Target="../ink/ink40.xml"/><Relationship Id="rId19" Type="http://schemas.openxmlformats.org/officeDocument/2006/relationships/image" Target="../media/image127.emf"/><Relationship Id="rId4" Type="http://schemas.openxmlformats.org/officeDocument/2006/relationships/customXml" Target="../ink/ink37.xml"/><Relationship Id="rId9" Type="http://schemas.openxmlformats.org/officeDocument/2006/relationships/image" Target="../media/image122.emf"/><Relationship Id="rId14" Type="http://schemas.openxmlformats.org/officeDocument/2006/relationships/customXml" Target="../ink/ink4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83.png"/><Relationship Id="rId4" Type="http://schemas.openxmlformats.org/officeDocument/2006/relationships/customXml" Target="../ink/ink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0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057400"/>
            <a:ext cx="8407399" cy="398396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a subset of AI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is a set of algorithms that train on a data set to make prediction or take action in order to optimize some systems</a:t>
            </a:r>
          </a:p>
          <a:p>
            <a:endParaRPr lang="en-US" dirty="0"/>
          </a:p>
        </p:txBody>
      </p:sp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0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971800"/>
            <a:ext cx="54864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762000"/>
            <a:ext cx="7805737" cy="42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4724400"/>
            <a:ext cx="657225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904999"/>
            <a:ext cx="8331199" cy="41363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is a next evaluation of machine learning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term Deep learning was introduced to the machine learning community in 1986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is a subset of machine Learning where learning method is based on data representation or feature learning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“Deep” refer to 1 or more hidden layers In this case</a:t>
            </a:r>
          </a:p>
        </p:txBody>
      </p:sp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37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905000"/>
            <a:ext cx="7873999" cy="3453975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deep learning data goes through multiple numbers of non linear transformation  obtain on output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3124200"/>
            <a:ext cx="7881276" cy="3043404"/>
          </a:xfrm>
          <a:prstGeom prst="rect">
            <a:avLst/>
          </a:prstGeom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48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915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838200"/>
            <a:ext cx="7568659" cy="562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838200"/>
            <a:ext cx="7568659" cy="562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53000"/>
            <a:ext cx="239841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915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9154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5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697538" y="911225"/>
              <a:ext cx="1587" cy="17463"/>
            </p14:xfrm>
          </p:contentPart>
        </mc:Choice>
        <mc:Fallback>
          <p:pic>
            <p:nvPicPr>
              <p:cNvPr id="205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6276" y="902322"/>
                <a:ext cx="84111" cy="35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57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02450" y="4419600"/>
              <a:ext cx="2241550" cy="849313"/>
            </p14:xfrm>
          </p:contentPart>
        </mc:Choice>
        <mc:Fallback>
          <p:pic>
            <p:nvPicPr>
              <p:cNvPr id="2057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3094" y="4410243"/>
                <a:ext cx="2260263" cy="86802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Type of data in ML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133600"/>
            <a:ext cx="7620000" cy="396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0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971800"/>
            <a:ext cx="54864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4876800"/>
            <a:ext cx="67722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5943600"/>
            <a:ext cx="22098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Type of data in ML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133600"/>
            <a:ext cx="81534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2514600"/>
            <a:ext cx="4876800" cy="1782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17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37138" y="1581150"/>
              <a:ext cx="98425" cy="53975"/>
            </p14:xfrm>
          </p:contentPart>
        </mc:Choice>
        <mc:Fallback>
          <p:pic>
            <p:nvPicPr>
              <p:cNvPr id="717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7798" y="1571794"/>
                <a:ext cx="117104" cy="72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17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64050" y="1169988"/>
              <a:ext cx="19050" cy="187325"/>
            </p14:xfrm>
          </p:contentPart>
        </mc:Choice>
        <mc:Fallback>
          <p:pic>
            <p:nvPicPr>
              <p:cNvPr id="717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54338" y="1160658"/>
                <a:ext cx="38474" cy="205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17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018088" y="1946275"/>
              <a:ext cx="46037" cy="80963"/>
            </p14:xfrm>
          </p:contentPart>
        </mc:Choice>
        <mc:Fallback>
          <p:pic>
            <p:nvPicPr>
              <p:cNvPr id="717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08512" y="1936919"/>
                <a:ext cx="65188" cy="9967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Type of Data in ML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133600"/>
            <a:ext cx="81534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2514600"/>
            <a:ext cx="4876800" cy="1782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33800" y="4648200"/>
            <a:ext cx="4724400" cy="195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Type of Data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24000"/>
            <a:ext cx="8229600" cy="4913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 Sets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04999"/>
            <a:ext cx="8458200" cy="457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668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Face Reorganization Data set 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05000"/>
            <a:ext cx="8229600" cy="1880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191000"/>
            <a:ext cx="40671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6300" y="4724400"/>
            <a:ext cx="445770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en-US" sz="56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Iris</a:t>
            </a:r>
            <a:r>
              <a:rPr lang="en-US" dirty="0"/>
              <a:t> </a:t>
            </a:r>
            <a:r>
              <a:rPr lang="en-US" sz="5600" b="1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DataSet</a:t>
            </a:r>
            <a:r>
              <a:rPr lang="en-US" dirty="0"/>
              <a:t>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94639"/>
            <a:ext cx="8610600" cy="513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MNIST Dataset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4619625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743200"/>
            <a:ext cx="1981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2667000"/>
            <a:ext cx="183792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Cat-Dog Dataset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56979"/>
            <a:ext cx="8229600" cy="414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943600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5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1"/>
            <a:ext cx="3505200" cy="259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990600"/>
            <a:ext cx="3657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4191000"/>
            <a:ext cx="6096000" cy="2264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090721" cy="5943600"/>
          </a:xfrm>
          <a:prstGeom prst="rect">
            <a:avLst/>
          </a:prstGeom>
        </p:spPr>
      </p:pic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3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5867400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5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77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45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844654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98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2509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91000"/>
            <a:ext cx="9143999" cy="2667000"/>
          </a:xfrm>
          <a:prstGeom prst="rect">
            <a:avLst/>
          </a:prstGeom>
        </p:spPr>
      </p:pic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56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5692255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60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237518" cy="5334001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06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315" y="1143000"/>
            <a:ext cx="9222315" cy="5715000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45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70168" cy="5791200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8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Intelligence </a:t>
            </a:r>
            <a:r>
              <a:rPr lang="en-US" dirty="0" err="1"/>
              <a:t>vs</a:t>
            </a:r>
            <a:r>
              <a:rPr lang="en-US" dirty="0"/>
              <a:t> Machine Learning </a:t>
            </a:r>
            <a:r>
              <a:rPr lang="en-US" dirty="0" err="1"/>
              <a:t>vs</a:t>
            </a:r>
            <a:r>
              <a:rPr lang="en-US" dirty="0"/>
              <a:t> Deep Learning</a:t>
            </a:r>
          </a:p>
        </p:txBody>
      </p:sp>
      <p:sp>
        <p:nvSpPr>
          <p:cNvPr id="4" name="Oval 3"/>
          <p:cNvSpPr/>
          <p:nvPr/>
        </p:nvSpPr>
        <p:spPr>
          <a:xfrm>
            <a:off x="1524000" y="2209800"/>
            <a:ext cx="4435523" cy="3762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97708" y="2737819"/>
            <a:ext cx="25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6" name="Oval 5"/>
          <p:cNvSpPr/>
          <p:nvPr/>
        </p:nvSpPr>
        <p:spPr>
          <a:xfrm>
            <a:off x="2200623" y="3107151"/>
            <a:ext cx="3248167" cy="28651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60956" y="3374881"/>
            <a:ext cx="248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Machine Learning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960956" y="3974402"/>
            <a:ext cx="2029576" cy="199793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3158639" y="4170413"/>
            <a:ext cx="224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</a:t>
            </a:r>
          </a:p>
        </p:txBody>
      </p:sp>
      <p:pic>
        <p:nvPicPr>
          <p:cNvPr id="10" name="Picture 9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" y="990600"/>
            <a:ext cx="9130352" cy="5715000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0658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0200" y="3786188"/>
              <a:ext cx="473075" cy="571500"/>
            </p14:xfrm>
          </p:contentPart>
        </mc:Choice>
        <mc:Fallback>
          <p:pic>
            <p:nvPicPr>
              <p:cNvPr id="70658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917" y="3776854"/>
                <a:ext cx="491641" cy="590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0660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6992775" y="38995350"/>
              <a:ext cx="0" cy="0"/>
            </p14:xfrm>
          </p:contentPart>
        </mc:Choice>
        <mc:Fallback>
          <p:pic>
            <p:nvPicPr>
              <p:cNvPr id="70660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992775" y="389953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066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10275" y="4581525"/>
              <a:ext cx="293688" cy="44450"/>
            </p14:xfrm>
          </p:contentPart>
        </mc:Choice>
        <mc:Fallback>
          <p:pic>
            <p:nvPicPr>
              <p:cNvPr id="7066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0952" y="4572279"/>
                <a:ext cx="312335" cy="629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066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27738" y="4554538"/>
              <a:ext cx="169862" cy="17462"/>
            </p14:xfrm>
          </p:contentPart>
        </mc:Choice>
        <mc:Fallback>
          <p:pic>
            <p:nvPicPr>
              <p:cNvPr id="7066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8381" y="4545636"/>
                <a:ext cx="188576" cy="352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0898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37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28" y="1066800"/>
            <a:ext cx="9221728" cy="5791200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51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7028597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08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2412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2321"/>
            <a:ext cx="9144000" cy="4445680"/>
          </a:xfrm>
          <a:prstGeom prst="rect">
            <a:avLst/>
          </a:prstGeom>
        </p:spPr>
      </p:pic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690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72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14"/>
            <a:ext cx="9144000" cy="6676386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16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24833" cy="6858000"/>
          </a:xfrm>
          <a:prstGeom prst="rect">
            <a:avLst/>
          </a:prstGeom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349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484488" y="130473450"/>
              <a:ext cx="0" cy="0"/>
            </p14:xfrm>
          </p:contentPart>
        </mc:Choice>
        <mc:Fallback>
          <p:pic>
            <p:nvPicPr>
              <p:cNvPr id="6349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84488" y="13047345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3496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538" y="5661025"/>
              <a:ext cx="839787" cy="930275"/>
            </p14:xfrm>
          </p:contentPart>
        </mc:Choice>
        <mc:Fallback>
          <p:pic>
            <p:nvPicPr>
              <p:cNvPr id="63496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1247" y="5651665"/>
                <a:ext cx="858370" cy="948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498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28875" y="4705350"/>
              <a:ext cx="53975" cy="26988"/>
            </p14:xfrm>
          </p:contentPart>
        </mc:Choice>
        <mc:Fallback>
          <p:pic>
            <p:nvPicPr>
              <p:cNvPr id="63498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9519" y="4695994"/>
                <a:ext cx="72686" cy="45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500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27363" y="1295400"/>
              <a:ext cx="1473200" cy="1320800"/>
            </p14:xfrm>
          </p:contentPart>
        </mc:Choice>
        <mc:Fallback>
          <p:pic>
            <p:nvPicPr>
              <p:cNvPr id="63500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8007" y="1286048"/>
                <a:ext cx="1491912" cy="13395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620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2893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1390"/>
            <a:ext cx="9144000" cy="4036611"/>
          </a:xfrm>
          <a:prstGeom prst="rect">
            <a:avLst/>
          </a:prstGeom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40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9238" y="762000"/>
            <a:ext cx="7624762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Traditional Programming </a:t>
            </a:r>
            <a:r>
              <a:rPr lang="en-US" dirty="0" err="1">
                <a:solidFill>
                  <a:schemeClr val="tx1"/>
                </a:solidFill>
              </a:rPr>
              <a:t>vs</a:t>
            </a:r>
            <a:r>
              <a:rPr lang="en-US" dirty="0">
                <a:solidFill>
                  <a:schemeClr val="tx1"/>
                </a:solidFill>
              </a:rPr>
              <a:t> Machine Learning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44740" y="621190"/>
            <a:ext cx="8596668" cy="1320800"/>
          </a:xfrm>
          <a:prstGeom prst="rect">
            <a:avLst/>
          </a:prstGeom>
        </p:spPr>
        <p:txBody>
          <a:bodyPr vert="horz" lIns="0" tIns="45720" rIns="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8841408" cy="4474775"/>
          </a:xfrm>
          <a:prstGeom prst="rect">
            <a:avLst/>
          </a:prstGeom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5645" y="1935163"/>
            <a:ext cx="701271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057400"/>
            <a:ext cx="5181600" cy="3144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2743200"/>
            <a:ext cx="260646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5019675"/>
            <a:ext cx="610552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3124200"/>
            <a:ext cx="55816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2209800"/>
            <a:ext cx="3413832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pic>
        <p:nvPicPr>
          <p:cNvPr id="135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828800"/>
            <a:ext cx="7924800" cy="4808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2420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83819"/>
            <a:ext cx="8915400" cy="4874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the-Performance</a:t>
            </a:r>
          </a:p>
        </p:txBody>
      </p:sp>
      <p:pic>
        <p:nvPicPr>
          <p:cNvPr id="133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8077200" cy="4623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pic>
        <p:nvPicPr>
          <p:cNvPr id="134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2057400"/>
            <a:ext cx="783423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643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31963" y="130481388"/>
              <a:ext cx="0" cy="0"/>
            </p14:xfrm>
          </p:contentPart>
        </mc:Choice>
        <mc:Fallback>
          <p:pic>
            <p:nvPicPr>
              <p:cNvPr id="14643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231963" y="13048138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64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768475" y="5884863"/>
              <a:ext cx="152400" cy="125412"/>
            </p14:xfrm>
          </p:contentPart>
        </mc:Choice>
        <mc:Fallback>
          <p:pic>
            <p:nvPicPr>
              <p:cNvPr id="1464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9108" y="5875520"/>
                <a:ext cx="171135" cy="14409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73617"/>
            <a:ext cx="8539903" cy="558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447800"/>
            <a:ext cx="8229600" cy="43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8610600" cy="520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0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971800"/>
            <a:ext cx="54864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762000"/>
            <a:ext cx="7696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38200" y="243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19200"/>
            <a:ext cx="8305800" cy="543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 R2</a:t>
            </a:r>
          </a:p>
        </p:txBody>
      </p:sp>
      <p:pic>
        <p:nvPicPr>
          <p:cNvPr id="139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828800"/>
            <a:ext cx="8305800" cy="3386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R-squared</a:t>
            </a:r>
          </a:p>
        </p:txBody>
      </p:sp>
      <p:pic>
        <p:nvPicPr>
          <p:cNvPr id="140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828800"/>
            <a:ext cx="8305800" cy="282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575" y="4724400"/>
            <a:ext cx="873442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Logo_SISTec_La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</a:t>
            </a:r>
          </a:p>
        </p:txBody>
      </p:sp>
      <p:pic>
        <p:nvPicPr>
          <p:cNvPr id="133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05000"/>
            <a:ext cx="8382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31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11725" y="3821113"/>
              <a:ext cx="1143000" cy="196850"/>
            </p14:xfrm>
          </p:contentPart>
        </mc:Choice>
        <mc:Fallback>
          <p:pic>
            <p:nvPicPr>
              <p:cNvPr id="1331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2368" y="3811756"/>
                <a:ext cx="1161714" cy="215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3130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33913" y="1820863"/>
              <a:ext cx="19050" cy="9525"/>
            </p14:xfrm>
          </p:contentPart>
        </mc:Choice>
        <mc:Fallback>
          <p:pic>
            <p:nvPicPr>
              <p:cNvPr id="133130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24007" y="1813579"/>
                <a:ext cx="38862" cy="24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313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81150" y="2643188"/>
              <a:ext cx="1160463" cy="482600"/>
            </p14:xfrm>
          </p:contentPart>
        </mc:Choice>
        <mc:Fallback>
          <p:pic>
            <p:nvPicPr>
              <p:cNvPr id="13313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1797" y="2633831"/>
                <a:ext cx="1179169" cy="50131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calculate coefficient</a:t>
            </a:r>
          </a:p>
        </p:txBody>
      </p:sp>
      <p:pic>
        <p:nvPicPr>
          <p:cNvPr id="134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39783" y="1981200"/>
            <a:ext cx="8104217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414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017713" y="3303588"/>
              <a:ext cx="3975100" cy="1108075"/>
            </p14:xfrm>
          </p:contentPart>
        </mc:Choice>
        <mc:Fallback>
          <p:pic>
            <p:nvPicPr>
              <p:cNvPr id="13414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8351" y="3294225"/>
                <a:ext cx="3993825" cy="1126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41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251200" y="2241550"/>
              <a:ext cx="123825" cy="179388"/>
            </p14:xfrm>
          </p:contentPart>
        </mc:Choice>
        <mc:Fallback>
          <p:pic>
            <p:nvPicPr>
              <p:cNvPr id="1341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1949" y="2232277"/>
                <a:ext cx="142328" cy="19793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8458200" cy="5629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5174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75463" y="3276600"/>
              <a:ext cx="9525" cy="19050"/>
            </p14:xfrm>
          </p:contentPart>
        </mc:Choice>
        <mc:Fallback>
          <p:pic>
            <p:nvPicPr>
              <p:cNvPr id="135174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5938" y="3267255"/>
                <a:ext cx="28575" cy="3774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705802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6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81000" y="4495800"/>
            <a:ext cx="8229600" cy="129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3350" y="2286000"/>
            <a:ext cx="2100649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Logo_SISTec_Lates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8937778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7219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0600" y="2857500"/>
              <a:ext cx="19050" cy="36513"/>
            </p14:xfrm>
          </p:contentPart>
        </mc:Choice>
        <mc:Fallback>
          <p:pic>
            <p:nvPicPr>
              <p:cNvPr id="137219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888" y="2848007"/>
                <a:ext cx="38474" cy="55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722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8184475" y="250083638"/>
              <a:ext cx="0" cy="0"/>
            </p14:xfrm>
          </p:contentPart>
        </mc:Choice>
        <mc:Fallback>
          <p:pic>
            <p:nvPicPr>
              <p:cNvPr id="13722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84475" y="250083638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7223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30325" y="5759450"/>
              <a:ext cx="90488" cy="527050"/>
            </p14:xfrm>
          </p:contentPart>
        </mc:Choice>
        <mc:Fallback>
          <p:pic>
            <p:nvPicPr>
              <p:cNvPr id="137223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0876" y="5750096"/>
                <a:ext cx="109385" cy="545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722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982788" y="6197600"/>
              <a:ext cx="88900" cy="115888"/>
            </p14:xfrm>
          </p:contentPart>
        </mc:Choice>
        <mc:Fallback>
          <p:pic>
            <p:nvPicPr>
              <p:cNvPr id="13722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4099" y="6188300"/>
                <a:ext cx="106279" cy="134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722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598738" y="6116638"/>
              <a:ext cx="125412" cy="117475"/>
            </p14:xfrm>
          </p:contentPart>
        </mc:Choice>
        <mc:Fallback>
          <p:pic>
            <p:nvPicPr>
              <p:cNvPr id="13722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89368" y="6107382"/>
                <a:ext cx="144152" cy="135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722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8175" y="6161088"/>
              <a:ext cx="161925" cy="152400"/>
            </p14:xfrm>
          </p:contentPart>
        </mc:Choice>
        <mc:Fallback>
          <p:pic>
            <p:nvPicPr>
              <p:cNvPr id="13722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9141" y="6151721"/>
                <a:ext cx="179994" cy="17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722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-584517500" y="-578499288"/>
              <a:ext cx="588652938" cy="585206476"/>
            </p14:xfrm>
          </p:contentPart>
        </mc:Choice>
        <mc:Fallback>
          <p:pic>
            <p:nvPicPr>
              <p:cNvPr id="13722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584526860" y="-578508648"/>
                <a:ext cx="588671658" cy="585225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7235" name="Ink 1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6238" y="1955800"/>
              <a:ext cx="2205037" cy="107950"/>
            </p14:xfrm>
          </p:contentPart>
        </mc:Choice>
        <mc:Fallback>
          <p:pic>
            <p:nvPicPr>
              <p:cNvPr id="137235" name="Ink 1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46881" y="1946413"/>
                <a:ext cx="2223751" cy="126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7239" name="Ink 2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902200" y="2286000"/>
              <a:ext cx="9525" cy="19050"/>
            </p14:xfrm>
          </p:contentPart>
        </mc:Choice>
        <mc:Fallback>
          <p:pic>
            <p:nvPicPr>
              <p:cNvPr id="137239" name="Ink 2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92675" y="2276288"/>
                <a:ext cx="28575" cy="38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7242" name="Ink 2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062663" y="2401888"/>
              <a:ext cx="117475" cy="107950"/>
            </p14:xfrm>
          </p:contentPart>
        </mc:Choice>
        <mc:Fallback>
          <p:pic>
            <p:nvPicPr>
              <p:cNvPr id="137242" name="Ink 2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53236" y="2392501"/>
                <a:ext cx="136329" cy="126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7244" name="Ink 2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357313" y="3894138"/>
              <a:ext cx="3983037" cy="2357437"/>
            </p14:xfrm>
          </p:contentPart>
        </mc:Choice>
        <mc:Fallback>
          <p:pic>
            <p:nvPicPr>
              <p:cNvPr id="137244" name="Ink 2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47953" y="3884779"/>
                <a:ext cx="4001757" cy="2376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7245" name="Ink 2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295400" y="4518025"/>
              <a:ext cx="177800" cy="134938"/>
            </p14:xfrm>
          </p:contentPart>
        </mc:Choice>
        <mc:Fallback>
          <p:pic>
            <p:nvPicPr>
              <p:cNvPr id="137245" name="Ink 2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86099" y="4508619"/>
                <a:ext cx="196403" cy="15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7246" name="Ink 3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25975" y="3732213"/>
              <a:ext cx="53975" cy="152400"/>
            </p14:xfrm>
          </p:contentPart>
        </mc:Choice>
        <mc:Fallback>
          <p:pic>
            <p:nvPicPr>
              <p:cNvPr id="137246" name="Ink 3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16742" y="3722846"/>
                <a:ext cx="72440" cy="17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7248" name="Ink 3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49738" y="3902075"/>
              <a:ext cx="46037" cy="241300"/>
            </p14:xfrm>
          </p:contentPart>
        </mc:Choice>
        <mc:Fallback>
          <p:pic>
            <p:nvPicPr>
              <p:cNvPr id="137248" name="Ink 3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39330" y="3892753"/>
                <a:ext cx="66854" cy="259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7252" name="Ink 3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598988" y="5010150"/>
              <a:ext cx="115887" cy="17463"/>
            </p14:xfrm>
          </p:contentPart>
        </mc:Choice>
        <mc:Fallback>
          <p:pic>
            <p:nvPicPr>
              <p:cNvPr id="137252" name="Ink 3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89513" y="5001895"/>
                <a:ext cx="134837" cy="3397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90600"/>
            <a:ext cx="8924925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824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367338" y="615950"/>
              <a:ext cx="3143250" cy="741363"/>
            </p14:xfrm>
          </p:contentPart>
        </mc:Choice>
        <mc:Fallback>
          <p:pic>
            <p:nvPicPr>
              <p:cNvPr id="13824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7979" y="606588"/>
                <a:ext cx="3161968" cy="760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8246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56363" y="5010150"/>
              <a:ext cx="1330325" cy="704850"/>
            </p14:xfrm>
          </p:contentPart>
        </mc:Choice>
        <mc:Fallback>
          <p:pic>
            <p:nvPicPr>
              <p:cNvPr id="138246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47007" y="5000805"/>
                <a:ext cx="1349037" cy="7235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8248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5984175" y="273429413"/>
              <a:ext cx="0" cy="0"/>
            </p14:xfrm>
          </p:contentPart>
        </mc:Choice>
        <mc:Fallback>
          <p:pic>
            <p:nvPicPr>
              <p:cNvPr id="138248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984175" y="27342941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8249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330950" y="5607050"/>
              <a:ext cx="750888" cy="233363"/>
            </p14:xfrm>
          </p:contentPart>
        </mc:Choice>
        <mc:Fallback>
          <p:pic>
            <p:nvPicPr>
              <p:cNvPr id="138249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1582" y="5597658"/>
                <a:ext cx="769624" cy="252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8251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143000" y="4724400"/>
              <a:ext cx="4305300" cy="527050"/>
            </p14:xfrm>
          </p:contentPart>
        </mc:Choice>
        <mc:Fallback>
          <p:pic>
            <p:nvPicPr>
              <p:cNvPr id="138251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3638" y="4715040"/>
                <a:ext cx="4324023" cy="545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825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197100" y="6438900"/>
              <a:ext cx="214313" cy="187325"/>
            </p14:xfrm>
          </p:contentPart>
        </mc:Choice>
        <mc:Fallback>
          <p:pic>
            <p:nvPicPr>
              <p:cNvPr id="13825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87341" y="6429570"/>
                <a:ext cx="233830" cy="205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8253" name="Ink 1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54100" y="2455863"/>
              <a:ext cx="160338" cy="152400"/>
            </p14:xfrm>
          </p:contentPart>
        </mc:Choice>
        <mc:Fallback>
          <p:pic>
            <p:nvPicPr>
              <p:cNvPr id="138253" name="Ink 1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4897" y="2446562"/>
                <a:ext cx="178743" cy="171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8254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60338" y="2697163"/>
              <a:ext cx="501650" cy="446087"/>
            </p14:xfrm>
          </p:contentPart>
        </mc:Choice>
        <mc:Fallback>
          <p:pic>
            <p:nvPicPr>
              <p:cNvPr id="138254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0975" y="2687862"/>
                <a:ext cx="520376" cy="46468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1171574"/>
            <a:ext cx="8839201" cy="5686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927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7263800" y="56773763"/>
              <a:ext cx="0" cy="0"/>
            </p14:xfrm>
          </p:contentPart>
        </mc:Choice>
        <mc:Fallback>
          <p:pic>
            <p:nvPicPr>
              <p:cNvPr id="13927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263800" y="56773763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927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27800" y="1044575"/>
              <a:ext cx="303213" cy="187325"/>
            </p14:xfrm>
          </p:contentPart>
        </mc:Choice>
        <mc:Fallback>
          <p:pic>
            <p:nvPicPr>
              <p:cNvPr id="13927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8492" y="1035245"/>
                <a:ext cx="321828" cy="20598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33463"/>
            <a:ext cx="868680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752601"/>
            <a:ext cx="8102600" cy="428876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AI(Artificial Intelligence) is a subfield of computer Science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term was by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McCarthy in year 1956s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,term was meant to describe the goal that machines will be able to have humans like intelligence in future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 –”the ability to learn or understand or deal with new or trying situation”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can be split  two branches: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 Applied AI(weak AI)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 Generalized AI(strong Ai)</a:t>
            </a:r>
          </a:p>
        </p:txBody>
      </p:sp>
      <p:pic>
        <p:nvPicPr>
          <p:cNvPr id="4" name="Picture 3" descr="Logo_SISTec_La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2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719619"/>
            <a:ext cx="6447501" cy="5138382"/>
          </a:xfrm>
        </p:spPr>
        <p:txBody>
          <a:bodyPr>
            <a:noAutofit/>
          </a:bodyPr>
          <a:lstStyle/>
          <a:p>
            <a:pPr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Ai(week AI)-perform some specific tasks</a:t>
            </a:r>
          </a:p>
          <a:p>
            <a:pPr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Generalized AI(strong AI)-acts like humans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42" y="2806285"/>
            <a:ext cx="4764167" cy="2881247"/>
          </a:xfrm>
          <a:prstGeom prst="rect">
            <a:avLst/>
          </a:prstGeom>
        </p:spPr>
      </p:pic>
      <p:pic>
        <p:nvPicPr>
          <p:cNvPr id="5" name="Picture 4" descr="Logo_SISTec_La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29600" y="0"/>
            <a:ext cx="914400" cy="9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28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2131</TotalTime>
  <Words>282</Words>
  <Application>Microsoft Office PowerPoint</Application>
  <PresentationFormat>On-screen Show (4:3)</PresentationFormat>
  <Paragraphs>53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Calibri</vt:lpstr>
      <vt:lpstr>Constantia</vt:lpstr>
      <vt:lpstr>Times New Roman</vt:lpstr>
      <vt:lpstr>Wingdings 2</vt:lpstr>
      <vt:lpstr>Flow</vt:lpstr>
      <vt:lpstr>PowerPoint Presentation</vt:lpstr>
      <vt:lpstr>PowerPoint Presentation</vt:lpstr>
      <vt:lpstr>PowerPoint Presentation</vt:lpstr>
      <vt:lpstr>Artificial Intelligence vs Machine Learning vs Deep Learning</vt:lpstr>
      <vt:lpstr>Traditional Programming vs Machine Learning</vt:lpstr>
      <vt:lpstr>PowerPoint Presentation</vt:lpstr>
      <vt:lpstr>PowerPoint Presentation</vt:lpstr>
      <vt:lpstr>Artificial Intelligence</vt:lpstr>
      <vt:lpstr>Artificial Intelligence</vt:lpstr>
      <vt:lpstr>Machine Learning</vt:lpstr>
      <vt:lpstr>PowerPoint Presentation</vt:lpstr>
      <vt:lpstr>Deep Learning</vt:lpstr>
      <vt:lpstr>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of data in ML</vt:lpstr>
      <vt:lpstr>Type of data in ML</vt:lpstr>
      <vt:lpstr>Type of Data in ML</vt:lpstr>
      <vt:lpstr>Type of Data </vt:lpstr>
      <vt:lpstr>Data Sets</vt:lpstr>
      <vt:lpstr>PowerPoint Presentation</vt:lpstr>
      <vt:lpstr>Face Reorganization Data set </vt:lpstr>
      <vt:lpstr>Iris DataSet </vt:lpstr>
      <vt:lpstr>MNIST Dataset</vt:lpstr>
      <vt:lpstr>Cat-Dog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Regression </vt:lpstr>
      <vt:lpstr>Regression </vt:lpstr>
      <vt:lpstr>Regression </vt:lpstr>
      <vt:lpstr>Regression </vt:lpstr>
      <vt:lpstr>Evaluate the-Performance</vt:lpstr>
      <vt:lpstr>Regression </vt:lpstr>
      <vt:lpstr>PowerPoint Presentation</vt:lpstr>
      <vt:lpstr>PowerPoint Presentation</vt:lpstr>
      <vt:lpstr>PowerPoint Presentation</vt:lpstr>
      <vt:lpstr>PowerPoint Presentation</vt:lpstr>
      <vt:lpstr>Problem in R2</vt:lpstr>
      <vt:lpstr>Adjusted R-squared</vt:lpstr>
      <vt:lpstr>Regression </vt:lpstr>
      <vt:lpstr>How to calculate coefficient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Ruchi</dc:creator>
  <cp:lastModifiedBy>Victos 510</cp:lastModifiedBy>
  <cp:revision>205</cp:revision>
  <dcterms:created xsi:type="dcterms:W3CDTF">2006-08-16T00:00:00Z</dcterms:created>
  <dcterms:modified xsi:type="dcterms:W3CDTF">2024-06-19T04:27:21Z</dcterms:modified>
</cp:coreProperties>
</file>